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5" r:id="rId6"/>
    <p:sldId id="262" r:id="rId7"/>
    <p:sldId id="263" r:id="rId8"/>
    <p:sldId id="266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5889"/>
    <p:restoredTop sz="86533"/>
  </p:normalViewPr>
  <p:slideViewPr>
    <p:cSldViewPr snapToGrid="0" snapToObjects="1">
      <p:cViewPr varScale="1">
        <p:scale>
          <a:sx n="106" d="100"/>
          <a:sy n="106" d="100"/>
        </p:scale>
        <p:origin x="200" y="2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B1776BC-7D57-4BA5-945A-876A3249936B}" type="doc">
      <dgm:prSet loTypeId="urn:microsoft.com/office/officeart/2008/layout/LinedList" loCatId="list" qsTypeId="urn:microsoft.com/office/officeart/2005/8/quickstyle/simple5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6CEE029C-3A64-4F4D-A0FD-948E1E1659FB}">
      <dgm:prSet/>
      <dgm:spPr/>
      <dgm:t>
        <a:bodyPr/>
        <a:lstStyle/>
        <a:p>
          <a:r>
            <a:rPr lang="en-US" dirty="0" smtClean="0"/>
            <a:t>Limitation Of General Crawling</a:t>
          </a:r>
          <a:endParaRPr lang="en-US" dirty="0"/>
        </a:p>
      </dgm:t>
    </dgm:pt>
    <dgm:pt modelId="{9AB4745E-E017-400C-91C4-04B9F4E9B707}" type="parTrans" cxnId="{1EA0F038-A6F1-4927-86E4-188778483322}">
      <dgm:prSet/>
      <dgm:spPr/>
      <dgm:t>
        <a:bodyPr/>
        <a:lstStyle/>
        <a:p>
          <a:endParaRPr lang="en-US"/>
        </a:p>
      </dgm:t>
    </dgm:pt>
    <dgm:pt modelId="{E78363B9-3735-437F-8FD0-0E6F1EDD52D9}" type="sibTrans" cxnId="{1EA0F038-A6F1-4927-86E4-188778483322}">
      <dgm:prSet/>
      <dgm:spPr/>
      <dgm:t>
        <a:bodyPr/>
        <a:lstStyle/>
        <a:p>
          <a:endParaRPr lang="en-US"/>
        </a:p>
      </dgm:t>
    </dgm:pt>
    <dgm:pt modelId="{F0C65D5F-4124-4FD8-98F9-AA3E7EE2C4B4}">
      <dgm:prSet/>
      <dgm:spPr/>
      <dgm:t>
        <a:bodyPr/>
        <a:lstStyle/>
        <a:p>
          <a:r>
            <a:rPr lang="en-US" dirty="0" smtClean="0"/>
            <a:t>How this is different then existing crawling</a:t>
          </a:r>
          <a:endParaRPr lang="en-US" dirty="0"/>
        </a:p>
      </dgm:t>
    </dgm:pt>
    <dgm:pt modelId="{3485902F-5718-4F18-AAD0-16AE193B7AB3}" type="parTrans" cxnId="{D7933DE8-C7EF-4871-89FD-D501D633A25D}">
      <dgm:prSet/>
      <dgm:spPr/>
      <dgm:t>
        <a:bodyPr/>
        <a:lstStyle/>
        <a:p>
          <a:endParaRPr lang="en-US"/>
        </a:p>
      </dgm:t>
    </dgm:pt>
    <dgm:pt modelId="{AF4A65C3-0AFB-4BCF-8BAA-F34FB56476A2}" type="sibTrans" cxnId="{D7933DE8-C7EF-4871-89FD-D501D633A25D}">
      <dgm:prSet/>
      <dgm:spPr/>
      <dgm:t>
        <a:bodyPr/>
        <a:lstStyle/>
        <a:p>
          <a:endParaRPr lang="en-US"/>
        </a:p>
      </dgm:t>
    </dgm:pt>
    <dgm:pt modelId="{1A9D2C60-75C0-4E39-84C6-B151E3041E0F}">
      <dgm:prSet/>
      <dgm:spPr/>
      <dgm:t>
        <a:bodyPr/>
        <a:lstStyle/>
        <a:p>
          <a:r>
            <a:rPr lang="en-US" dirty="0" smtClean="0"/>
            <a:t>Customization Of Classifier or/and Crawler</a:t>
          </a:r>
          <a:endParaRPr lang="en-US" dirty="0"/>
        </a:p>
      </dgm:t>
    </dgm:pt>
    <dgm:pt modelId="{966FA1F9-8131-4FB6-830E-6BC5B8635176}" type="parTrans" cxnId="{690C6DDB-C2EB-46BA-AC3A-21F6DFDA15C1}">
      <dgm:prSet/>
      <dgm:spPr/>
      <dgm:t>
        <a:bodyPr/>
        <a:lstStyle/>
        <a:p>
          <a:endParaRPr lang="en-US"/>
        </a:p>
      </dgm:t>
    </dgm:pt>
    <dgm:pt modelId="{C632B21C-0901-43AA-B3BB-03CF15D4BE5A}" type="sibTrans" cxnId="{690C6DDB-C2EB-46BA-AC3A-21F6DFDA15C1}">
      <dgm:prSet/>
      <dgm:spPr/>
      <dgm:t>
        <a:bodyPr/>
        <a:lstStyle/>
        <a:p>
          <a:endParaRPr lang="en-US"/>
        </a:p>
      </dgm:t>
    </dgm:pt>
    <dgm:pt modelId="{A4B1E082-4632-4E34-A36D-BE74B8EEEC28}">
      <dgm:prSet/>
      <dgm:spPr/>
      <dgm:t>
        <a:bodyPr/>
        <a:lstStyle/>
        <a:p>
          <a:r>
            <a:rPr lang="en-US" dirty="0"/>
            <a:t>Demo</a:t>
          </a:r>
        </a:p>
      </dgm:t>
    </dgm:pt>
    <dgm:pt modelId="{9EC4CB80-CA0B-400A-B983-7F6756495C98}" type="parTrans" cxnId="{EBEC7B62-386F-479D-858F-49002BC4EE0D}">
      <dgm:prSet/>
      <dgm:spPr/>
      <dgm:t>
        <a:bodyPr/>
        <a:lstStyle/>
        <a:p>
          <a:endParaRPr lang="en-US"/>
        </a:p>
      </dgm:t>
    </dgm:pt>
    <dgm:pt modelId="{4A03DC6D-F614-407A-9EC7-54EF2A8210EA}" type="sibTrans" cxnId="{EBEC7B62-386F-479D-858F-49002BC4EE0D}">
      <dgm:prSet/>
      <dgm:spPr/>
      <dgm:t>
        <a:bodyPr/>
        <a:lstStyle/>
        <a:p>
          <a:endParaRPr lang="en-US"/>
        </a:p>
      </dgm:t>
    </dgm:pt>
    <dgm:pt modelId="{DC965362-9CE2-4211-9B0C-9163C1942C21}">
      <dgm:prSet/>
      <dgm:spPr/>
      <dgm:t>
        <a:bodyPr/>
        <a:lstStyle/>
        <a:p>
          <a:r>
            <a:rPr lang="en-US" dirty="0"/>
            <a:t>Future work</a:t>
          </a:r>
        </a:p>
      </dgm:t>
    </dgm:pt>
    <dgm:pt modelId="{EDA48D20-8F60-41CE-9AF2-7B2E561DFBA4}" type="parTrans" cxnId="{27686D1D-A662-4F92-95C9-AC8D0403F151}">
      <dgm:prSet/>
      <dgm:spPr/>
      <dgm:t>
        <a:bodyPr/>
        <a:lstStyle/>
        <a:p>
          <a:endParaRPr lang="en-US"/>
        </a:p>
      </dgm:t>
    </dgm:pt>
    <dgm:pt modelId="{3D7B1BDC-2135-4F27-A42B-A3FFED1D349E}" type="sibTrans" cxnId="{27686D1D-A662-4F92-95C9-AC8D0403F151}">
      <dgm:prSet/>
      <dgm:spPr/>
      <dgm:t>
        <a:bodyPr/>
        <a:lstStyle/>
        <a:p>
          <a:endParaRPr lang="en-US"/>
        </a:p>
      </dgm:t>
    </dgm:pt>
    <dgm:pt modelId="{95667C73-BFED-A246-877B-79A6A9085B6B}">
      <dgm:prSet/>
      <dgm:spPr/>
      <dgm:t>
        <a:bodyPr/>
        <a:lstStyle/>
        <a:p>
          <a:r>
            <a:rPr lang="en-US" dirty="0" smtClean="0"/>
            <a:t>Overview</a:t>
          </a:r>
          <a:endParaRPr lang="en-US" dirty="0"/>
        </a:p>
      </dgm:t>
    </dgm:pt>
    <dgm:pt modelId="{F85F9672-BA90-CD42-ACD8-B9254CC518F4}" type="parTrans" cxnId="{6AC0D46D-031B-A34B-9188-5F2EFE0C143F}">
      <dgm:prSet/>
      <dgm:spPr/>
      <dgm:t>
        <a:bodyPr/>
        <a:lstStyle/>
        <a:p>
          <a:endParaRPr lang="en-US"/>
        </a:p>
      </dgm:t>
    </dgm:pt>
    <dgm:pt modelId="{19A4BBDA-4F55-DA40-81FA-EC1BE183AF20}" type="sibTrans" cxnId="{6AC0D46D-031B-A34B-9188-5F2EFE0C143F}">
      <dgm:prSet/>
      <dgm:spPr/>
      <dgm:t>
        <a:bodyPr/>
        <a:lstStyle/>
        <a:p>
          <a:endParaRPr lang="en-US"/>
        </a:p>
      </dgm:t>
    </dgm:pt>
    <dgm:pt modelId="{B6C73ADA-671C-AC40-9CEF-440FFB8C0BA1}" type="pres">
      <dgm:prSet presAssocID="{DB1776BC-7D57-4BA5-945A-876A3249936B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2C13A2D1-0E9A-FD43-9B10-9DB666119BA0}" type="pres">
      <dgm:prSet presAssocID="{6CEE029C-3A64-4F4D-A0FD-948E1E1659FB}" presName="thickLine" presStyleLbl="alignNode1" presStyleIdx="0" presStyleCnt="6"/>
      <dgm:spPr/>
    </dgm:pt>
    <dgm:pt modelId="{78816750-A9C6-B24F-A0B2-03F4B5BA8C92}" type="pres">
      <dgm:prSet presAssocID="{6CEE029C-3A64-4F4D-A0FD-948E1E1659FB}" presName="horz1" presStyleCnt="0"/>
      <dgm:spPr/>
    </dgm:pt>
    <dgm:pt modelId="{0955FE15-C1C2-414B-94C6-6C64A44D154C}" type="pres">
      <dgm:prSet presAssocID="{6CEE029C-3A64-4F4D-A0FD-948E1E1659FB}" presName="tx1" presStyleLbl="revTx" presStyleIdx="0" presStyleCnt="6"/>
      <dgm:spPr/>
      <dgm:t>
        <a:bodyPr/>
        <a:lstStyle/>
        <a:p>
          <a:endParaRPr lang="en-US"/>
        </a:p>
      </dgm:t>
    </dgm:pt>
    <dgm:pt modelId="{9734E3BF-8D48-9D4A-97C9-6348BA7FA36C}" type="pres">
      <dgm:prSet presAssocID="{6CEE029C-3A64-4F4D-A0FD-948E1E1659FB}" presName="vert1" presStyleCnt="0"/>
      <dgm:spPr/>
    </dgm:pt>
    <dgm:pt modelId="{DC716801-A8AD-2646-BB82-3F51EDD0AAFA}" type="pres">
      <dgm:prSet presAssocID="{F0C65D5F-4124-4FD8-98F9-AA3E7EE2C4B4}" presName="thickLine" presStyleLbl="alignNode1" presStyleIdx="1" presStyleCnt="6"/>
      <dgm:spPr/>
    </dgm:pt>
    <dgm:pt modelId="{FB7C1588-C61D-BB4C-907E-1395E65CD72E}" type="pres">
      <dgm:prSet presAssocID="{F0C65D5F-4124-4FD8-98F9-AA3E7EE2C4B4}" presName="horz1" presStyleCnt="0"/>
      <dgm:spPr/>
    </dgm:pt>
    <dgm:pt modelId="{A4994409-EDBF-8141-AF90-9FF8EC221E04}" type="pres">
      <dgm:prSet presAssocID="{F0C65D5F-4124-4FD8-98F9-AA3E7EE2C4B4}" presName="tx1" presStyleLbl="revTx" presStyleIdx="1" presStyleCnt="6"/>
      <dgm:spPr/>
      <dgm:t>
        <a:bodyPr/>
        <a:lstStyle/>
        <a:p>
          <a:endParaRPr lang="en-US"/>
        </a:p>
      </dgm:t>
    </dgm:pt>
    <dgm:pt modelId="{7D275D0F-02EB-5549-AA6A-6B52478F2000}" type="pres">
      <dgm:prSet presAssocID="{F0C65D5F-4124-4FD8-98F9-AA3E7EE2C4B4}" presName="vert1" presStyleCnt="0"/>
      <dgm:spPr/>
    </dgm:pt>
    <dgm:pt modelId="{517474A8-0078-3146-A832-EA5EF919C281}" type="pres">
      <dgm:prSet presAssocID="{95667C73-BFED-A246-877B-79A6A9085B6B}" presName="thickLine" presStyleLbl="alignNode1" presStyleIdx="2" presStyleCnt="6"/>
      <dgm:spPr/>
    </dgm:pt>
    <dgm:pt modelId="{BC72EFB2-4420-EE49-BF4F-41D3B563417E}" type="pres">
      <dgm:prSet presAssocID="{95667C73-BFED-A246-877B-79A6A9085B6B}" presName="horz1" presStyleCnt="0"/>
      <dgm:spPr/>
    </dgm:pt>
    <dgm:pt modelId="{2FC379EF-7307-B44D-B9FE-4FBBAF8779E5}" type="pres">
      <dgm:prSet presAssocID="{95667C73-BFED-A246-877B-79A6A9085B6B}" presName="tx1" presStyleLbl="revTx" presStyleIdx="2" presStyleCnt="6"/>
      <dgm:spPr/>
      <dgm:t>
        <a:bodyPr/>
        <a:lstStyle/>
        <a:p>
          <a:endParaRPr lang="en-US"/>
        </a:p>
      </dgm:t>
    </dgm:pt>
    <dgm:pt modelId="{1D3F70B2-0FB3-B24F-9D97-5B44A5D0106A}" type="pres">
      <dgm:prSet presAssocID="{95667C73-BFED-A246-877B-79A6A9085B6B}" presName="vert1" presStyleCnt="0"/>
      <dgm:spPr/>
    </dgm:pt>
    <dgm:pt modelId="{F3C0DC31-48A2-B641-8460-7D91C5AF345D}" type="pres">
      <dgm:prSet presAssocID="{1A9D2C60-75C0-4E39-84C6-B151E3041E0F}" presName="thickLine" presStyleLbl="alignNode1" presStyleIdx="3" presStyleCnt="6"/>
      <dgm:spPr/>
    </dgm:pt>
    <dgm:pt modelId="{E6EFC7C3-E3E9-E442-80F9-497539CA2AD5}" type="pres">
      <dgm:prSet presAssocID="{1A9D2C60-75C0-4E39-84C6-B151E3041E0F}" presName="horz1" presStyleCnt="0"/>
      <dgm:spPr/>
    </dgm:pt>
    <dgm:pt modelId="{F6FECF3A-0ABA-2043-A413-A1C2281E4709}" type="pres">
      <dgm:prSet presAssocID="{1A9D2C60-75C0-4E39-84C6-B151E3041E0F}" presName="tx1" presStyleLbl="revTx" presStyleIdx="3" presStyleCnt="6"/>
      <dgm:spPr/>
      <dgm:t>
        <a:bodyPr/>
        <a:lstStyle/>
        <a:p>
          <a:endParaRPr lang="en-US"/>
        </a:p>
      </dgm:t>
    </dgm:pt>
    <dgm:pt modelId="{9DC291CB-246A-1940-8C77-779A0661A551}" type="pres">
      <dgm:prSet presAssocID="{1A9D2C60-75C0-4E39-84C6-B151E3041E0F}" presName="vert1" presStyleCnt="0"/>
      <dgm:spPr/>
    </dgm:pt>
    <dgm:pt modelId="{F97B91B0-AA7A-B040-B0EA-19C3AA9AC654}" type="pres">
      <dgm:prSet presAssocID="{A4B1E082-4632-4E34-A36D-BE74B8EEEC28}" presName="thickLine" presStyleLbl="alignNode1" presStyleIdx="4" presStyleCnt="6"/>
      <dgm:spPr/>
    </dgm:pt>
    <dgm:pt modelId="{7E1E3835-85DA-0948-8075-BFDF267666DE}" type="pres">
      <dgm:prSet presAssocID="{A4B1E082-4632-4E34-A36D-BE74B8EEEC28}" presName="horz1" presStyleCnt="0"/>
      <dgm:spPr/>
    </dgm:pt>
    <dgm:pt modelId="{30CCDF83-262A-CA45-BAE0-1145F197049B}" type="pres">
      <dgm:prSet presAssocID="{A4B1E082-4632-4E34-A36D-BE74B8EEEC28}" presName="tx1" presStyleLbl="revTx" presStyleIdx="4" presStyleCnt="6"/>
      <dgm:spPr/>
      <dgm:t>
        <a:bodyPr/>
        <a:lstStyle/>
        <a:p>
          <a:endParaRPr lang="en-US"/>
        </a:p>
      </dgm:t>
    </dgm:pt>
    <dgm:pt modelId="{D47A3D88-CF4A-C841-9B00-F8F5E5B80580}" type="pres">
      <dgm:prSet presAssocID="{A4B1E082-4632-4E34-A36D-BE74B8EEEC28}" presName="vert1" presStyleCnt="0"/>
      <dgm:spPr/>
    </dgm:pt>
    <dgm:pt modelId="{C45CBF53-0D5A-BE40-B2BB-C52FBB65C026}" type="pres">
      <dgm:prSet presAssocID="{DC965362-9CE2-4211-9B0C-9163C1942C21}" presName="thickLine" presStyleLbl="alignNode1" presStyleIdx="5" presStyleCnt="6"/>
      <dgm:spPr/>
    </dgm:pt>
    <dgm:pt modelId="{33DC2D9C-91AF-5E4A-AFD9-CEB734D4F19B}" type="pres">
      <dgm:prSet presAssocID="{DC965362-9CE2-4211-9B0C-9163C1942C21}" presName="horz1" presStyleCnt="0"/>
      <dgm:spPr/>
    </dgm:pt>
    <dgm:pt modelId="{ED7FE477-3CC3-804F-8E51-B8DA34CEFBB6}" type="pres">
      <dgm:prSet presAssocID="{DC965362-9CE2-4211-9B0C-9163C1942C21}" presName="tx1" presStyleLbl="revTx" presStyleIdx="5" presStyleCnt="6"/>
      <dgm:spPr/>
      <dgm:t>
        <a:bodyPr/>
        <a:lstStyle/>
        <a:p>
          <a:endParaRPr lang="en-US"/>
        </a:p>
      </dgm:t>
    </dgm:pt>
    <dgm:pt modelId="{7A23A65A-F5F4-4A4C-A0D4-06F9E8D980BE}" type="pres">
      <dgm:prSet presAssocID="{DC965362-9CE2-4211-9B0C-9163C1942C21}" presName="vert1" presStyleCnt="0"/>
      <dgm:spPr/>
    </dgm:pt>
  </dgm:ptLst>
  <dgm:cxnLst>
    <dgm:cxn modelId="{27686D1D-A662-4F92-95C9-AC8D0403F151}" srcId="{DB1776BC-7D57-4BA5-945A-876A3249936B}" destId="{DC965362-9CE2-4211-9B0C-9163C1942C21}" srcOrd="5" destOrd="0" parTransId="{EDA48D20-8F60-41CE-9AF2-7B2E561DFBA4}" sibTransId="{3D7B1BDC-2135-4F27-A42B-A3FFED1D349E}"/>
    <dgm:cxn modelId="{E614CD71-3F11-944C-B239-C2650564434E}" type="presOf" srcId="{DC965362-9CE2-4211-9B0C-9163C1942C21}" destId="{ED7FE477-3CC3-804F-8E51-B8DA34CEFBB6}" srcOrd="0" destOrd="0" presId="urn:microsoft.com/office/officeart/2008/layout/LinedList"/>
    <dgm:cxn modelId="{C27126C4-1951-B04D-9581-9B92DCC9540E}" type="presOf" srcId="{A4B1E082-4632-4E34-A36D-BE74B8EEEC28}" destId="{30CCDF83-262A-CA45-BAE0-1145F197049B}" srcOrd="0" destOrd="0" presId="urn:microsoft.com/office/officeart/2008/layout/LinedList"/>
    <dgm:cxn modelId="{ECB1EF78-B3D7-D144-B447-C25B237D7381}" type="presOf" srcId="{DB1776BC-7D57-4BA5-945A-876A3249936B}" destId="{B6C73ADA-671C-AC40-9CEF-440FFB8C0BA1}" srcOrd="0" destOrd="0" presId="urn:microsoft.com/office/officeart/2008/layout/LinedList"/>
    <dgm:cxn modelId="{D7933DE8-C7EF-4871-89FD-D501D633A25D}" srcId="{DB1776BC-7D57-4BA5-945A-876A3249936B}" destId="{F0C65D5F-4124-4FD8-98F9-AA3E7EE2C4B4}" srcOrd="1" destOrd="0" parTransId="{3485902F-5718-4F18-AAD0-16AE193B7AB3}" sibTransId="{AF4A65C3-0AFB-4BCF-8BAA-F34FB56476A2}"/>
    <dgm:cxn modelId="{1EA0F038-A6F1-4927-86E4-188778483322}" srcId="{DB1776BC-7D57-4BA5-945A-876A3249936B}" destId="{6CEE029C-3A64-4F4D-A0FD-948E1E1659FB}" srcOrd="0" destOrd="0" parTransId="{9AB4745E-E017-400C-91C4-04B9F4E9B707}" sibTransId="{E78363B9-3735-437F-8FD0-0E6F1EDD52D9}"/>
    <dgm:cxn modelId="{C3FDE276-8355-CF4E-8DD5-AD6BB57D29B8}" type="presOf" srcId="{F0C65D5F-4124-4FD8-98F9-AA3E7EE2C4B4}" destId="{A4994409-EDBF-8141-AF90-9FF8EC221E04}" srcOrd="0" destOrd="0" presId="urn:microsoft.com/office/officeart/2008/layout/LinedList"/>
    <dgm:cxn modelId="{F4682FED-C5C5-DF4E-B597-DF66B195A133}" type="presOf" srcId="{95667C73-BFED-A246-877B-79A6A9085B6B}" destId="{2FC379EF-7307-B44D-B9FE-4FBBAF8779E5}" srcOrd="0" destOrd="0" presId="urn:microsoft.com/office/officeart/2008/layout/LinedList"/>
    <dgm:cxn modelId="{690C6DDB-C2EB-46BA-AC3A-21F6DFDA15C1}" srcId="{DB1776BC-7D57-4BA5-945A-876A3249936B}" destId="{1A9D2C60-75C0-4E39-84C6-B151E3041E0F}" srcOrd="3" destOrd="0" parTransId="{966FA1F9-8131-4FB6-830E-6BC5B8635176}" sibTransId="{C632B21C-0901-43AA-B3BB-03CF15D4BE5A}"/>
    <dgm:cxn modelId="{B5F92173-16EE-9D48-A0F6-DD223FEC76A4}" type="presOf" srcId="{6CEE029C-3A64-4F4D-A0FD-948E1E1659FB}" destId="{0955FE15-C1C2-414B-94C6-6C64A44D154C}" srcOrd="0" destOrd="0" presId="urn:microsoft.com/office/officeart/2008/layout/LinedList"/>
    <dgm:cxn modelId="{EBEC7B62-386F-479D-858F-49002BC4EE0D}" srcId="{DB1776BC-7D57-4BA5-945A-876A3249936B}" destId="{A4B1E082-4632-4E34-A36D-BE74B8EEEC28}" srcOrd="4" destOrd="0" parTransId="{9EC4CB80-CA0B-400A-B983-7F6756495C98}" sibTransId="{4A03DC6D-F614-407A-9EC7-54EF2A8210EA}"/>
    <dgm:cxn modelId="{5CFCC5C8-D2F6-274D-9E80-06E31AC61636}" type="presOf" srcId="{1A9D2C60-75C0-4E39-84C6-B151E3041E0F}" destId="{F6FECF3A-0ABA-2043-A413-A1C2281E4709}" srcOrd="0" destOrd="0" presId="urn:microsoft.com/office/officeart/2008/layout/LinedList"/>
    <dgm:cxn modelId="{6AC0D46D-031B-A34B-9188-5F2EFE0C143F}" srcId="{DB1776BC-7D57-4BA5-945A-876A3249936B}" destId="{95667C73-BFED-A246-877B-79A6A9085B6B}" srcOrd="2" destOrd="0" parTransId="{F85F9672-BA90-CD42-ACD8-B9254CC518F4}" sibTransId="{19A4BBDA-4F55-DA40-81FA-EC1BE183AF20}"/>
    <dgm:cxn modelId="{731A3718-1316-2E47-8840-5A5E6A68DF8E}" type="presParOf" srcId="{B6C73ADA-671C-AC40-9CEF-440FFB8C0BA1}" destId="{2C13A2D1-0E9A-FD43-9B10-9DB666119BA0}" srcOrd="0" destOrd="0" presId="urn:microsoft.com/office/officeart/2008/layout/LinedList"/>
    <dgm:cxn modelId="{40FC4454-D385-8740-95DB-44A33BADE3DC}" type="presParOf" srcId="{B6C73ADA-671C-AC40-9CEF-440FFB8C0BA1}" destId="{78816750-A9C6-B24F-A0B2-03F4B5BA8C92}" srcOrd="1" destOrd="0" presId="urn:microsoft.com/office/officeart/2008/layout/LinedList"/>
    <dgm:cxn modelId="{E5760017-5CF0-B047-94C6-0348319EABDC}" type="presParOf" srcId="{78816750-A9C6-B24F-A0B2-03F4B5BA8C92}" destId="{0955FE15-C1C2-414B-94C6-6C64A44D154C}" srcOrd="0" destOrd="0" presId="urn:microsoft.com/office/officeart/2008/layout/LinedList"/>
    <dgm:cxn modelId="{04F8F99A-BCD0-024B-BCBE-C92DBE9D5D4C}" type="presParOf" srcId="{78816750-A9C6-B24F-A0B2-03F4B5BA8C92}" destId="{9734E3BF-8D48-9D4A-97C9-6348BA7FA36C}" srcOrd="1" destOrd="0" presId="urn:microsoft.com/office/officeart/2008/layout/LinedList"/>
    <dgm:cxn modelId="{A9D47AC6-C24D-1D4B-A0E8-9A40426574DA}" type="presParOf" srcId="{B6C73ADA-671C-AC40-9CEF-440FFB8C0BA1}" destId="{DC716801-A8AD-2646-BB82-3F51EDD0AAFA}" srcOrd="2" destOrd="0" presId="urn:microsoft.com/office/officeart/2008/layout/LinedList"/>
    <dgm:cxn modelId="{060D4D20-5DA1-994B-90BF-E54117EBF102}" type="presParOf" srcId="{B6C73ADA-671C-AC40-9CEF-440FFB8C0BA1}" destId="{FB7C1588-C61D-BB4C-907E-1395E65CD72E}" srcOrd="3" destOrd="0" presId="urn:microsoft.com/office/officeart/2008/layout/LinedList"/>
    <dgm:cxn modelId="{0AF8CF7B-A177-C046-ABA0-EB5D2B29C6E6}" type="presParOf" srcId="{FB7C1588-C61D-BB4C-907E-1395E65CD72E}" destId="{A4994409-EDBF-8141-AF90-9FF8EC221E04}" srcOrd="0" destOrd="0" presId="urn:microsoft.com/office/officeart/2008/layout/LinedList"/>
    <dgm:cxn modelId="{D266D570-2EE0-4A4B-826C-46463300F5DF}" type="presParOf" srcId="{FB7C1588-C61D-BB4C-907E-1395E65CD72E}" destId="{7D275D0F-02EB-5549-AA6A-6B52478F2000}" srcOrd="1" destOrd="0" presId="urn:microsoft.com/office/officeart/2008/layout/LinedList"/>
    <dgm:cxn modelId="{F7E63FF6-9E29-BC42-8EDC-D8893AE48DCD}" type="presParOf" srcId="{B6C73ADA-671C-AC40-9CEF-440FFB8C0BA1}" destId="{517474A8-0078-3146-A832-EA5EF919C281}" srcOrd="4" destOrd="0" presId="urn:microsoft.com/office/officeart/2008/layout/LinedList"/>
    <dgm:cxn modelId="{82653202-2813-864B-90E4-A79CECF3EDE4}" type="presParOf" srcId="{B6C73ADA-671C-AC40-9CEF-440FFB8C0BA1}" destId="{BC72EFB2-4420-EE49-BF4F-41D3B563417E}" srcOrd="5" destOrd="0" presId="urn:microsoft.com/office/officeart/2008/layout/LinedList"/>
    <dgm:cxn modelId="{8DD0CD2F-7561-1547-B252-DFF5C7950C6D}" type="presParOf" srcId="{BC72EFB2-4420-EE49-BF4F-41D3B563417E}" destId="{2FC379EF-7307-B44D-B9FE-4FBBAF8779E5}" srcOrd="0" destOrd="0" presId="urn:microsoft.com/office/officeart/2008/layout/LinedList"/>
    <dgm:cxn modelId="{34158AF2-4511-714F-9529-7F64050B8801}" type="presParOf" srcId="{BC72EFB2-4420-EE49-BF4F-41D3B563417E}" destId="{1D3F70B2-0FB3-B24F-9D97-5B44A5D0106A}" srcOrd="1" destOrd="0" presId="urn:microsoft.com/office/officeart/2008/layout/LinedList"/>
    <dgm:cxn modelId="{6F3D8079-3FE5-CC44-A089-5BC37324B315}" type="presParOf" srcId="{B6C73ADA-671C-AC40-9CEF-440FFB8C0BA1}" destId="{F3C0DC31-48A2-B641-8460-7D91C5AF345D}" srcOrd="6" destOrd="0" presId="urn:microsoft.com/office/officeart/2008/layout/LinedList"/>
    <dgm:cxn modelId="{174545E3-1143-A644-AF99-3349DC1AD121}" type="presParOf" srcId="{B6C73ADA-671C-AC40-9CEF-440FFB8C0BA1}" destId="{E6EFC7C3-E3E9-E442-80F9-497539CA2AD5}" srcOrd="7" destOrd="0" presId="urn:microsoft.com/office/officeart/2008/layout/LinedList"/>
    <dgm:cxn modelId="{A57F0F6B-0E12-A940-9323-AB52E051C0D3}" type="presParOf" srcId="{E6EFC7C3-E3E9-E442-80F9-497539CA2AD5}" destId="{F6FECF3A-0ABA-2043-A413-A1C2281E4709}" srcOrd="0" destOrd="0" presId="urn:microsoft.com/office/officeart/2008/layout/LinedList"/>
    <dgm:cxn modelId="{6FFC8EB3-23C5-0141-9A66-8C3C499EFF20}" type="presParOf" srcId="{E6EFC7C3-E3E9-E442-80F9-497539CA2AD5}" destId="{9DC291CB-246A-1940-8C77-779A0661A551}" srcOrd="1" destOrd="0" presId="urn:microsoft.com/office/officeart/2008/layout/LinedList"/>
    <dgm:cxn modelId="{478980E4-294B-214D-8004-DD9251BA6EFB}" type="presParOf" srcId="{B6C73ADA-671C-AC40-9CEF-440FFB8C0BA1}" destId="{F97B91B0-AA7A-B040-B0EA-19C3AA9AC654}" srcOrd="8" destOrd="0" presId="urn:microsoft.com/office/officeart/2008/layout/LinedList"/>
    <dgm:cxn modelId="{AB07DB4E-F837-5042-97F3-0DBFA3DAEBB2}" type="presParOf" srcId="{B6C73ADA-671C-AC40-9CEF-440FFB8C0BA1}" destId="{7E1E3835-85DA-0948-8075-BFDF267666DE}" srcOrd="9" destOrd="0" presId="urn:microsoft.com/office/officeart/2008/layout/LinedList"/>
    <dgm:cxn modelId="{28576E81-6C84-D140-9EE1-244D1DCBFCEF}" type="presParOf" srcId="{7E1E3835-85DA-0948-8075-BFDF267666DE}" destId="{30CCDF83-262A-CA45-BAE0-1145F197049B}" srcOrd="0" destOrd="0" presId="urn:microsoft.com/office/officeart/2008/layout/LinedList"/>
    <dgm:cxn modelId="{1F6D6924-708B-EB43-ABD0-50543BD4A4E4}" type="presParOf" srcId="{7E1E3835-85DA-0948-8075-BFDF267666DE}" destId="{D47A3D88-CF4A-C841-9B00-F8F5E5B80580}" srcOrd="1" destOrd="0" presId="urn:microsoft.com/office/officeart/2008/layout/LinedList"/>
    <dgm:cxn modelId="{3081DB5D-B267-6B4E-BC3E-3D35011ED638}" type="presParOf" srcId="{B6C73ADA-671C-AC40-9CEF-440FFB8C0BA1}" destId="{C45CBF53-0D5A-BE40-B2BB-C52FBB65C026}" srcOrd="10" destOrd="0" presId="urn:microsoft.com/office/officeart/2008/layout/LinedList"/>
    <dgm:cxn modelId="{DD907D18-7251-4043-A59C-8FD2D53FD4A0}" type="presParOf" srcId="{B6C73ADA-671C-AC40-9CEF-440FFB8C0BA1}" destId="{33DC2D9C-91AF-5E4A-AFD9-CEB734D4F19B}" srcOrd="11" destOrd="0" presId="urn:microsoft.com/office/officeart/2008/layout/LinedList"/>
    <dgm:cxn modelId="{E9CB8936-22DB-D24A-ABD2-C66A507A4103}" type="presParOf" srcId="{33DC2D9C-91AF-5E4A-AFD9-CEB734D4F19B}" destId="{ED7FE477-3CC3-804F-8E51-B8DA34CEFBB6}" srcOrd="0" destOrd="0" presId="urn:microsoft.com/office/officeart/2008/layout/LinedList"/>
    <dgm:cxn modelId="{24F4C9D0-3B3F-F244-B42E-C8E003731CE1}" type="presParOf" srcId="{33DC2D9C-91AF-5E4A-AFD9-CEB734D4F19B}" destId="{7A23A65A-F5F4-4A4C-A0D4-06F9E8D980B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67E2B9-F00F-49E0-95B6-C939E7C6A534}" type="doc">
      <dgm:prSet loTypeId="urn:microsoft.com/office/officeart/2005/8/layout/hierarchy1" loCatId="hierarchy" qsTypeId="urn:microsoft.com/office/officeart/2005/8/quickstyle/simple3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E85AAB02-4ADC-4EDB-9B54-A5C867FC42A3}">
      <dgm:prSet/>
      <dgm:spPr/>
      <dgm:t>
        <a:bodyPr/>
        <a:lstStyle/>
        <a:p>
          <a:r>
            <a:rPr lang="en-US"/>
            <a:t>Normal crawler looks only for anchor text. It does not look for document contents, page title etc.</a:t>
          </a:r>
        </a:p>
      </dgm:t>
    </dgm:pt>
    <dgm:pt modelId="{F6A549E6-2BC0-4AFC-8BED-A4FFA626140C}" type="parTrans" cxnId="{8A574A6E-35C9-41A8-B546-E31D271B1EA5}">
      <dgm:prSet/>
      <dgm:spPr/>
      <dgm:t>
        <a:bodyPr/>
        <a:lstStyle/>
        <a:p>
          <a:endParaRPr lang="en-US"/>
        </a:p>
      </dgm:t>
    </dgm:pt>
    <dgm:pt modelId="{BDD26B8F-2A25-4E86-92A7-A008FC7D9771}" type="sibTrans" cxnId="{8A574A6E-35C9-41A8-B546-E31D271B1EA5}">
      <dgm:prSet/>
      <dgm:spPr/>
      <dgm:t>
        <a:bodyPr/>
        <a:lstStyle/>
        <a:p>
          <a:endParaRPr lang="en-US"/>
        </a:p>
      </dgm:t>
    </dgm:pt>
    <dgm:pt modelId="{441815F6-F9CF-48CF-B98F-49A48AC8D5AC}">
      <dgm:prSet/>
      <dgm:spPr/>
      <dgm:t>
        <a:bodyPr/>
        <a:lstStyle/>
        <a:p>
          <a:r>
            <a:rPr lang="en-US"/>
            <a:t>Low page ranking for document which does not update and less reference. </a:t>
          </a:r>
        </a:p>
      </dgm:t>
    </dgm:pt>
    <dgm:pt modelId="{D75C79E3-F2F7-4EB4-A2AA-C9EBFD7CFE3D}" type="parTrans" cxnId="{A647E357-8485-491A-9E5A-C1C3477ED706}">
      <dgm:prSet/>
      <dgm:spPr/>
      <dgm:t>
        <a:bodyPr/>
        <a:lstStyle/>
        <a:p>
          <a:endParaRPr lang="en-US"/>
        </a:p>
      </dgm:t>
    </dgm:pt>
    <dgm:pt modelId="{2DC15448-A34C-4676-8001-3D7167256FC5}" type="sibTrans" cxnId="{A647E357-8485-491A-9E5A-C1C3477ED706}">
      <dgm:prSet/>
      <dgm:spPr/>
      <dgm:t>
        <a:bodyPr/>
        <a:lstStyle/>
        <a:p>
          <a:endParaRPr lang="en-US"/>
        </a:p>
      </dgm:t>
    </dgm:pt>
    <dgm:pt modelId="{AF97B1C1-66C7-4645-A09C-1CDA7DCAD6DD}">
      <dgm:prSet/>
      <dgm:spPr/>
      <dgm:t>
        <a:bodyPr/>
        <a:lstStyle/>
        <a:p>
          <a:r>
            <a:rPr lang="en-US" dirty="0"/>
            <a:t>Crawling </a:t>
          </a:r>
          <a:r>
            <a:rPr lang="en-US" dirty="0" smtClean="0"/>
            <a:t>is not focused on specific domain.</a:t>
          </a:r>
          <a:endParaRPr lang="en-US" dirty="0"/>
        </a:p>
      </dgm:t>
    </dgm:pt>
    <dgm:pt modelId="{3252A415-DE44-4532-9D14-4DCD76C58906}" type="parTrans" cxnId="{F4F5B70D-DC7F-43A1-AE6C-68E455C76A5D}">
      <dgm:prSet/>
      <dgm:spPr/>
      <dgm:t>
        <a:bodyPr/>
        <a:lstStyle/>
        <a:p>
          <a:endParaRPr lang="en-US"/>
        </a:p>
      </dgm:t>
    </dgm:pt>
    <dgm:pt modelId="{3C1F64F6-CE29-43FA-9DFF-06D2B136DBB0}" type="sibTrans" cxnId="{F4F5B70D-DC7F-43A1-AE6C-68E455C76A5D}">
      <dgm:prSet/>
      <dgm:spPr/>
      <dgm:t>
        <a:bodyPr/>
        <a:lstStyle/>
        <a:p>
          <a:endParaRPr lang="en-US"/>
        </a:p>
      </dgm:t>
    </dgm:pt>
    <dgm:pt modelId="{18A8F323-81DB-BD46-A006-A6B3A54E62DF}" type="pres">
      <dgm:prSet presAssocID="{1E67E2B9-F00F-49E0-95B6-C939E7C6A53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92DC85A-00ED-8649-8EF5-A2FCC715BEBA}" type="pres">
      <dgm:prSet presAssocID="{E85AAB02-4ADC-4EDB-9B54-A5C867FC42A3}" presName="hierRoot1" presStyleCnt="0"/>
      <dgm:spPr/>
    </dgm:pt>
    <dgm:pt modelId="{DF754BFB-7D0B-814D-9E23-5112F96E04A0}" type="pres">
      <dgm:prSet presAssocID="{E85AAB02-4ADC-4EDB-9B54-A5C867FC42A3}" presName="composite" presStyleCnt="0"/>
      <dgm:spPr/>
    </dgm:pt>
    <dgm:pt modelId="{92777787-0DC7-B846-B91F-C166E7ADF07D}" type="pres">
      <dgm:prSet presAssocID="{E85AAB02-4ADC-4EDB-9B54-A5C867FC42A3}" presName="background" presStyleLbl="node0" presStyleIdx="0" presStyleCnt="3"/>
      <dgm:spPr/>
    </dgm:pt>
    <dgm:pt modelId="{A6FB7DAC-319B-7947-AC8A-F1AD69FA7625}" type="pres">
      <dgm:prSet presAssocID="{E85AAB02-4ADC-4EDB-9B54-A5C867FC42A3}" presName="text" presStyleLbl="fgAcc0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9FCE002-E011-0C44-BCD6-E75CE4358872}" type="pres">
      <dgm:prSet presAssocID="{E85AAB02-4ADC-4EDB-9B54-A5C867FC42A3}" presName="hierChild2" presStyleCnt="0"/>
      <dgm:spPr/>
    </dgm:pt>
    <dgm:pt modelId="{A6884C8C-86E6-4641-AC95-9F0A0A204E93}" type="pres">
      <dgm:prSet presAssocID="{441815F6-F9CF-48CF-B98F-49A48AC8D5AC}" presName="hierRoot1" presStyleCnt="0"/>
      <dgm:spPr/>
    </dgm:pt>
    <dgm:pt modelId="{25DB1977-C064-AE42-BE75-963CE9CF9290}" type="pres">
      <dgm:prSet presAssocID="{441815F6-F9CF-48CF-B98F-49A48AC8D5AC}" presName="composite" presStyleCnt="0"/>
      <dgm:spPr/>
    </dgm:pt>
    <dgm:pt modelId="{046E47E8-EDCD-F446-93E5-95FBA8DE2F7B}" type="pres">
      <dgm:prSet presAssocID="{441815F6-F9CF-48CF-B98F-49A48AC8D5AC}" presName="background" presStyleLbl="node0" presStyleIdx="1" presStyleCnt="3"/>
      <dgm:spPr/>
    </dgm:pt>
    <dgm:pt modelId="{A34B0E81-EFD2-FF45-9DA5-E15C5443A86D}" type="pres">
      <dgm:prSet presAssocID="{441815F6-F9CF-48CF-B98F-49A48AC8D5AC}" presName="text" presStyleLbl="fgAcc0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5406374-607C-F94C-8A86-CB4060EEF97E}" type="pres">
      <dgm:prSet presAssocID="{441815F6-F9CF-48CF-B98F-49A48AC8D5AC}" presName="hierChild2" presStyleCnt="0"/>
      <dgm:spPr/>
    </dgm:pt>
    <dgm:pt modelId="{65F73746-7D4A-F14E-88E3-411E46A985B3}" type="pres">
      <dgm:prSet presAssocID="{AF97B1C1-66C7-4645-A09C-1CDA7DCAD6DD}" presName="hierRoot1" presStyleCnt="0"/>
      <dgm:spPr/>
    </dgm:pt>
    <dgm:pt modelId="{0C9DF1C5-2F3F-C145-A462-120621D028A6}" type="pres">
      <dgm:prSet presAssocID="{AF97B1C1-66C7-4645-A09C-1CDA7DCAD6DD}" presName="composite" presStyleCnt="0"/>
      <dgm:spPr/>
    </dgm:pt>
    <dgm:pt modelId="{45DC4DDE-87F3-F94F-ACE2-EE40DAC146CE}" type="pres">
      <dgm:prSet presAssocID="{AF97B1C1-66C7-4645-A09C-1CDA7DCAD6DD}" presName="background" presStyleLbl="node0" presStyleIdx="2" presStyleCnt="3"/>
      <dgm:spPr/>
    </dgm:pt>
    <dgm:pt modelId="{A27F8BE0-2CB5-0B4E-9BAC-45CFAC722E6E}" type="pres">
      <dgm:prSet presAssocID="{AF97B1C1-66C7-4645-A09C-1CDA7DCAD6DD}" presName="text" presStyleLbl="fgAcc0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B752402-6918-3945-AF95-AC6D26E817BC}" type="pres">
      <dgm:prSet presAssocID="{AF97B1C1-66C7-4645-A09C-1CDA7DCAD6DD}" presName="hierChild2" presStyleCnt="0"/>
      <dgm:spPr/>
    </dgm:pt>
  </dgm:ptLst>
  <dgm:cxnLst>
    <dgm:cxn modelId="{FD7712DC-9CA4-5E4C-B411-D83419C672A4}" type="presOf" srcId="{1E67E2B9-F00F-49E0-95B6-C939E7C6A534}" destId="{18A8F323-81DB-BD46-A006-A6B3A54E62DF}" srcOrd="0" destOrd="0" presId="urn:microsoft.com/office/officeart/2005/8/layout/hierarchy1"/>
    <dgm:cxn modelId="{12862B07-002B-9B46-BF92-163CBB0A7BD6}" type="presOf" srcId="{AF97B1C1-66C7-4645-A09C-1CDA7DCAD6DD}" destId="{A27F8BE0-2CB5-0B4E-9BAC-45CFAC722E6E}" srcOrd="0" destOrd="0" presId="urn:microsoft.com/office/officeart/2005/8/layout/hierarchy1"/>
    <dgm:cxn modelId="{8A574A6E-35C9-41A8-B546-E31D271B1EA5}" srcId="{1E67E2B9-F00F-49E0-95B6-C939E7C6A534}" destId="{E85AAB02-4ADC-4EDB-9B54-A5C867FC42A3}" srcOrd="0" destOrd="0" parTransId="{F6A549E6-2BC0-4AFC-8BED-A4FFA626140C}" sibTransId="{BDD26B8F-2A25-4E86-92A7-A008FC7D9771}"/>
    <dgm:cxn modelId="{A647E357-8485-491A-9E5A-C1C3477ED706}" srcId="{1E67E2B9-F00F-49E0-95B6-C939E7C6A534}" destId="{441815F6-F9CF-48CF-B98F-49A48AC8D5AC}" srcOrd="1" destOrd="0" parTransId="{D75C79E3-F2F7-4EB4-A2AA-C9EBFD7CFE3D}" sibTransId="{2DC15448-A34C-4676-8001-3D7167256FC5}"/>
    <dgm:cxn modelId="{28F5A047-BEE6-BB42-9093-260908C7E50B}" type="presOf" srcId="{E85AAB02-4ADC-4EDB-9B54-A5C867FC42A3}" destId="{A6FB7DAC-319B-7947-AC8A-F1AD69FA7625}" srcOrd="0" destOrd="0" presId="urn:microsoft.com/office/officeart/2005/8/layout/hierarchy1"/>
    <dgm:cxn modelId="{F4F5B70D-DC7F-43A1-AE6C-68E455C76A5D}" srcId="{1E67E2B9-F00F-49E0-95B6-C939E7C6A534}" destId="{AF97B1C1-66C7-4645-A09C-1CDA7DCAD6DD}" srcOrd="2" destOrd="0" parTransId="{3252A415-DE44-4532-9D14-4DCD76C58906}" sibTransId="{3C1F64F6-CE29-43FA-9DFF-06D2B136DBB0}"/>
    <dgm:cxn modelId="{40B4116A-482A-D14D-8E05-05ACE611A2A7}" type="presOf" srcId="{441815F6-F9CF-48CF-B98F-49A48AC8D5AC}" destId="{A34B0E81-EFD2-FF45-9DA5-E15C5443A86D}" srcOrd="0" destOrd="0" presId="urn:microsoft.com/office/officeart/2005/8/layout/hierarchy1"/>
    <dgm:cxn modelId="{4621FD1B-0C86-4E4E-91AA-CD4B5FEF1184}" type="presParOf" srcId="{18A8F323-81DB-BD46-A006-A6B3A54E62DF}" destId="{092DC85A-00ED-8649-8EF5-A2FCC715BEBA}" srcOrd="0" destOrd="0" presId="urn:microsoft.com/office/officeart/2005/8/layout/hierarchy1"/>
    <dgm:cxn modelId="{7F2C844B-8268-EE4E-B2A1-31A1DE73F606}" type="presParOf" srcId="{092DC85A-00ED-8649-8EF5-A2FCC715BEBA}" destId="{DF754BFB-7D0B-814D-9E23-5112F96E04A0}" srcOrd="0" destOrd="0" presId="urn:microsoft.com/office/officeart/2005/8/layout/hierarchy1"/>
    <dgm:cxn modelId="{FBB6C26F-A729-4C4E-BEE8-7A6267FD03B3}" type="presParOf" srcId="{DF754BFB-7D0B-814D-9E23-5112F96E04A0}" destId="{92777787-0DC7-B846-B91F-C166E7ADF07D}" srcOrd="0" destOrd="0" presId="urn:microsoft.com/office/officeart/2005/8/layout/hierarchy1"/>
    <dgm:cxn modelId="{D269E5A8-0DB6-D54C-A53E-DA02168B3A8D}" type="presParOf" srcId="{DF754BFB-7D0B-814D-9E23-5112F96E04A0}" destId="{A6FB7DAC-319B-7947-AC8A-F1AD69FA7625}" srcOrd="1" destOrd="0" presId="urn:microsoft.com/office/officeart/2005/8/layout/hierarchy1"/>
    <dgm:cxn modelId="{27ABF2FA-2428-A14C-8372-10E847F56083}" type="presParOf" srcId="{092DC85A-00ED-8649-8EF5-A2FCC715BEBA}" destId="{49FCE002-E011-0C44-BCD6-E75CE4358872}" srcOrd="1" destOrd="0" presId="urn:microsoft.com/office/officeart/2005/8/layout/hierarchy1"/>
    <dgm:cxn modelId="{C5405F85-C77C-064A-AFA4-8F21C7C635AA}" type="presParOf" srcId="{18A8F323-81DB-BD46-A006-A6B3A54E62DF}" destId="{A6884C8C-86E6-4641-AC95-9F0A0A204E93}" srcOrd="1" destOrd="0" presId="urn:microsoft.com/office/officeart/2005/8/layout/hierarchy1"/>
    <dgm:cxn modelId="{1A9CF0AF-028B-4440-9BA5-BEACD0C664FF}" type="presParOf" srcId="{A6884C8C-86E6-4641-AC95-9F0A0A204E93}" destId="{25DB1977-C064-AE42-BE75-963CE9CF9290}" srcOrd="0" destOrd="0" presId="urn:microsoft.com/office/officeart/2005/8/layout/hierarchy1"/>
    <dgm:cxn modelId="{348B1ECF-197B-FC47-BB2B-0C7B7F5BEA2E}" type="presParOf" srcId="{25DB1977-C064-AE42-BE75-963CE9CF9290}" destId="{046E47E8-EDCD-F446-93E5-95FBA8DE2F7B}" srcOrd="0" destOrd="0" presId="urn:microsoft.com/office/officeart/2005/8/layout/hierarchy1"/>
    <dgm:cxn modelId="{C0BC19FA-8C7C-FB46-A1A0-24353BAC1A8F}" type="presParOf" srcId="{25DB1977-C064-AE42-BE75-963CE9CF9290}" destId="{A34B0E81-EFD2-FF45-9DA5-E15C5443A86D}" srcOrd="1" destOrd="0" presId="urn:microsoft.com/office/officeart/2005/8/layout/hierarchy1"/>
    <dgm:cxn modelId="{77878B8A-7405-F043-9073-52A5A8D58DCE}" type="presParOf" srcId="{A6884C8C-86E6-4641-AC95-9F0A0A204E93}" destId="{55406374-607C-F94C-8A86-CB4060EEF97E}" srcOrd="1" destOrd="0" presId="urn:microsoft.com/office/officeart/2005/8/layout/hierarchy1"/>
    <dgm:cxn modelId="{C664B084-8314-2E4A-8105-975B0109ED27}" type="presParOf" srcId="{18A8F323-81DB-BD46-A006-A6B3A54E62DF}" destId="{65F73746-7D4A-F14E-88E3-411E46A985B3}" srcOrd="2" destOrd="0" presId="urn:microsoft.com/office/officeart/2005/8/layout/hierarchy1"/>
    <dgm:cxn modelId="{91CCE729-AA42-B346-96C5-A4514EDBF54D}" type="presParOf" srcId="{65F73746-7D4A-F14E-88E3-411E46A985B3}" destId="{0C9DF1C5-2F3F-C145-A462-120621D028A6}" srcOrd="0" destOrd="0" presId="urn:microsoft.com/office/officeart/2005/8/layout/hierarchy1"/>
    <dgm:cxn modelId="{B1D76052-4BB5-F749-B31E-9BDC0593CF42}" type="presParOf" srcId="{0C9DF1C5-2F3F-C145-A462-120621D028A6}" destId="{45DC4DDE-87F3-F94F-ACE2-EE40DAC146CE}" srcOrd="0" destOrd="0" presId="urn:microsoft.com/office/officeart/2005/8/layout/hierarchy1"/>
    <dgm:cxn modelId="{E4F0DDB3-3F60-2C47-BE9C-2433E0ABB709}" type="presParOf" srcId="{0C9DF1C5-2F3F-C145-A462-120621D028A6}" destId="{A27F8BE0-2CB5-0B4E-9BAC-45CFAC722E6E}" srcOrd="1" destOrd="0" presId="urn:microsoft.com/office/officeart/2005/8/layout/hierarchy1"/>
    <dgm:cxn modelId="{8CA1AA46-2E08-0248-99D3-C67A93BE25C5}" type="presParOf" srcId="{65F73746-7D4A-F14E-88E3-411E46A985B3}" destId="{2B752402-6918-3945-AF95-AC6D26E817B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13A2D1-0E9A-FD43-9B10-9DB666119BA0}">
      <dsp:nvSpPr>
        <dsp:cNvPr id="0" name=""/>
        <dsp:cNvSpPr/>
      </dsp:nvSpPr>
      <dsp:spPr>
        <a:xfrm>
          <a:off x="0" y="2703"/>
          <a:ext cx="6912245" cy="0"/>
        </a:xfrm>
        <a:prstGeom prst="lin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955FE15-C1C2-414B-94C6-6C64A44D154C}">
      <dsp:nvSpPr>
        <dsp:cNvPr id="0" name=""/>
        <dsp:cNvSpPr/>
      </dsp:nvSpPr>
      <dsp:spPr>
        <a:xfrm>
          <a:off x="0" y="2703"/>
          <a:ext cx="6912245" cy="921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Limitation Of General Crawling</a:t>
          </a:r>
          <a:endParaRPr lang="en-US" sz="3000" kern="1200" dirty="0"/>
        </a:p>
      </dsp:txBody>
      <dsp:txXfrm>
        <a:off x="0" y="2703"/>
        <a:ext cx="6912245" cy="921912"/>
      </dsp:txXfrm>
    </dsp:sp>
    <dsp:sp modelId="{DC716801-A8AD-2646-BB82-3F51EDD0AAFA}">
      <dsp:nvSpPr>
        <dsp:cNvPr id="0" name=""/>
        <dsp:cNvSpPr/>
      </dsp:nvSpPr>
      <dsp:spPr>
        <a:xfrm>
          <a:off x="0" y="924616"/>
          <a:ext cx="6912245" cy="0"/>
        </a:xfrm>
        <a:prstGeom prst="lin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4994409-EDBF-8141-AF90-9FF8EC221E04}">
      <dsp:nvSpPr>
        <dsp:cNvPr id="0" name=""/>
        <dsp:cNvSpPr/>
      </dsp:nvSpPr>
      <dsp:spPr>
        <a:xfrm>
          <a:off x="0" y="924616"/>
          <a:ext cx="6912245" cy="921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How this is different then existing crawling</a:t>
          </a:r>
          <a:endParaRPr lang="en-US" sz="3000" kern="1200" dirty="0"/>
        </a:p>
      </dsp:txBody>
      <dsp:txXfrm>
        <a:off x="0" y="924616"/>
        <a:ext cx="6912245" cy="921912"/>
      </dsp:txXfrm>
    </dsp:sp>
    <dsp:sp modelId="{517474A8-0078-3146-A832-EA5EF919C281}">
      <dsp:nvSpPr>
        <dsp:cNvPr id="0" name=""/>
        <dsp:cNvSpPr/>
      </dsp:nvSpPr>
      <dsp:spPr>
        <a:xfrm>
          <a:off x="0" y="1846528"/>
          <a:ext cx="6912245" cy="0"/>
        </a:xfrm>
        <a:prstGeom prst="lin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FC379EF-7307-B44D-B9FE-4FBBAF8779E5}">
      <dsp:nvSpPr>
        <dsp:cNvPr id="0" name=""/>
        <dsp:cNvSpPr/>
      </dsp:nvSpPr>
      <dsp:spPr>
        <a:xfrm>
          <a:off x="0" y="1846528"/>
          <a:ext cx="6912245" cy="921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Overview</a:t>
          </a:r>
          <a:endParaRPr lang="en-US" sz="3000" kern="1200" dirty="0"/>
        </a:p>
      </dsp:txBody>
      <dsp:txXfrm>
        <a:off x="0" y="1846528"/>
        <a:ext cx="6912245" cy="921912"/>
      </dsp:txXfrm>
    </dsp:sp>
    <dsp:sp modelId="{F3C0DC31-48A2-B641-8460-7D91C5AF345D}">
      <dsp:nvSpPr>
        <dsp:cNvPr id="0" name=""/>
        <dsp:cNvSpPr/>
      </dsp:nvSpPr>
      <dsp:spPr>
        <a:xfrm>
          <a:off x="0" y="2768441"/>
          <a:ext cx="6912245" cy="0"/>
        </a:xfrm>
        <a:prstGeom prst="lin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6FECF3A-0ABA-2043-A413-A1C2281E4709}">
      <dsp:nvSpPr>
        <dsp:cNvPr id="0" name=""/>
        <dsp:cNvSpPr/>
      </dsp:nvSpPr>
      <dsp:spPr>
        <a:xfrm>
          <a:off x="0" y="2768441"/>
          <a:ext cx="6912245" cy="921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Customization Of Classifier or/and Crawler</a:t>
          </a:r>
          <a:endParaRPr lang="en-US" sz="3000" kern="1200" dirty="0"/>
        </a:p>
      </dsp:txBody>
      <dsp:txXfrm>
        <a:off x="0" y="2768441"/>
        <a:ext cx="6912245" cy="921912"/>
      </dsp:txXfrm>
    </dsp:sp>
    <dsp:sp modelId="{F97B91B0-AA7A-B040-B0EA-19C3AA9AC654}">
      <dsp:nvSpPr>
        <dsp:cNvPr id="0" name=""/>
        <dsp:cNvSpPr/>
      </dsp:nvSpPr>
      <dsp:spPr>
        <a:xfrm>
          <a:off x="0" y="3690354"/>
          <a:ext cx="6912245" cy="0"/>
        </a:xfrm>
        <a:prstGeom prst="lin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0CCDF83-262A-CA45-BAE0-1145F197049B}">
      <dsp:nvSpPr>
        <dsp:cNvPr id="0" name=""/>
        <dsp:cNvSpPr/>
      </dsp:nvSpPr>
      <dsp:spPr>
        <a:xfrm>
          <a:off x="0" y="3690354"/>
          <a:ext cx="6912245" cy="921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Demo</a:t>
          </a:r>
        </a:p>
      </dsp:txBody>
      <dsp:txXfrm>
        <a:off x="0" y="3690354"/>
        <a:ext cx="6912245" cy="921912"/>
      </dsp:txXfrm>
    </dsp:sp>
    <dsp:sp modelId="{C45CBF53-0D5A-BE40-B2BB-C52FBB65C026}">
      <dsp:nvSpPr>
        <dsp:cNvPr id="0" name=""/>
        <dsp:cNvSpPr/>
      </dsp:nvSpPr>
      <dsp:spPr>
        <a:xfrm>
          <a:off x="0" y="4612266"/>
          <a:ext cx="6912245" cy="0"/>
        </a:xfrm>
        <a:prstGeom prst="lin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D7FE477-3CC3-804F-8E51-B8DA34CEFBB6}">
      <dsp:nvSpPr>
        <dsp:cNvPr id="0" name=""/>
        <dsp:cNvSpPr/>
      </dsp:nvSpPr>
      <dsp:spPr>
        <a:xfrm>
          <a:off x="0" y="4612266"/>
          <a:ext cx="6912245" cy="921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/>
            <a:t>Future work</a:t>
          </a:r>
        </a:p>
      </dsp:txBody>
      <dsp:txXfrm>
        <a:off x="0" y="4612266"/>
        <a:ext cx="6912245" cy="9219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777787-0DC7-B846-B91F-C166E7ADF07D}">
      <dsp:nvSpPr>
        <dsp:cNvPr id="0" name=""/>
        <dsp:cNvSpPr/>
      </dsp:nvSpPr>
      <dsp:spPr>
        <a:xfrm>
          <a:off x="0" y="1901475"/>
          <a:ext cx="3060382" cy="19433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6FB7DAC-319B-7947-AC8A-F1AD69FA7625}">
      <dsp:nvSpPr>
        <dsp:cNvPr id="0" name=""/>
        <dsp:cNvSpPr/>
      </dsp:nvSpPr>
      <dsp:spPr>
        <a:xfrm>
          <a:off x="340042" y="2224516"/>
          <a:ext cx="3060382" cy="19433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Normal crawler looks only for anchor text. It does not look for document contents, page title etc.</a:t>
          </a:r>
        </a:p>
      </dsp:txBody>
      <dsp:txXfrm>
        <a:off x="396961" y="2281435"/>
        <a:ext cx="2946544" cy="1829504"/>
      </dsp:txXfrm>
    </dsp:sp>
    <dsp:sp modelId="{046E47E8-EDCD-F446-93E5-95FBA8DE2F7B}">
      <dsp:nvSpPr>
        <dsp:cNvPr id="0" name=""/>
        <dsp:cNvSpPr/>
      </dsp:nvSpPr>
      <dsp:spPr>
        <a:xfrm>
          <a:off x="3740467" y="1901475"/>
          <a:ext cx="3060382" cy="19433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34B0E81-EFD2-FF45-9DA5-E15C5443A86D}">
      <dsp:nvSpPr>
        <dsp:cNvPr id="0" name=""/>
        <dsp:cNvSpPr/>
      </dsp:nvSpPr>
      <dsp:spPr>
        <a:xfrm>
          <a:off x="4080510" y="2224516"/>
          <a:ext cx="3060382" cy="19433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Low page ranking for document which does not update and less reference. </a:t>
          </a:r>
        </a:p>
      </dsp:txBody>
      <dsp:txXfrm>
        <a:off x="4137429" y="2281435"/>
        <a:ext cx="2946544" cy="1829504"/>
      </dsp:txXfrm>
    </dsp:sp>
    <dsp:sp modelId="{45DC4DDE-87F3-F94F-ACE2-EE40DAC146CE}">
      <dsp:nvSpPr>
        <dsp:cNvPr id="0" name=""/>
        <dsp:cNvSpPr/>
      </dsp:nvSpPr>
      <dsp:spPr>
        <a:xfrm>
          <a:off x="7480935" y="1901475"/>
          <a:ext cx="3060382" cy="194334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shade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shade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27F8BE0-2CB5-0B4E-9BAC-45CFAC722E6E}">
      <dsp:nvSpPr>
        <dsp:cNvPr id="0" name=""/>
        <dsp:cNvSpPr/>
      </dsp:nvSpPr>
      <dsp:spPr>
        <a:xfrm>
          <a:off x="7820977" y="2224516"/>
          <a:ext cx="3060382" cy="194334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Crawling </a:t>
          </a:r>
          <a:r>
            <a:rPr lang="en-US" sz="2300" kern="1200" dirty="0" smtClean="0"/>
            <a:t>is not focused on specific domain.</a:t>
          </a:r>
          <a:endParaRPr lang="en-US" sz="2300" kern="1200" dirty="0"/>
        </a:p>
      </dsp:txBody>
      <dsp:txXfrm>
        <a:off x="7877896" y="2281435"/>
        <a:ext cx="2946544" cy="18295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2742E9-69FF-0F41-BBA2-D8DAA283E8D0}" type="datetimeFigureOut">
              <a:rPr lang="en-US" smtClean="0"/>
              <a:t>12/18/17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D9BB8A-3CCC-3A4F-BA54-79D601C2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94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12/18/17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hyperlink" Target="mailto:hsc4@illinois.edu)" TargetMode="External"/><Relationship Id="rId5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diagramData" Target="../diagrams/data1.xml"/><Relationship Id="rId6" Type="http://schemas.openxmlformats.org/officeDocument/2006/relationships/diagramLayout" Target="../diagrams/layout1.xml"/><Relationship Id="rId7" Type="http://schemas.openxmlformats.org/officeDocument/2006/relationships/diagramQuickStyle" Target="../diagrams/quickStyle1.xml"/><Relationship Id="rId8" Type="http://schemas.openxmlformats.org/officeDocument/2006/relationships/diagramColors" Target="../diagrams/colors1.xml"/><Relationship Id="rId9" Type="http://schemas.microsoft.com/office/2007/relationships/diagramDrawing" Target="../diagrams/drawing1.xml"/><Relationship Id="rId10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diagramData" Target="../diagrams/data2.xml"/><Relationship Id="rId6" Type="http://schemas.openxmlformats.org/officeDocument/2006/relationships/diagramLayout" Target="../diagrams/layout2.xml"/><Relationship Id="rId7" Type="http://schemas.openxmlformats.org/officeDocument/2006/relationships/diagramQuickStyle" Target="../diagrams/quickStyle2.xml"/><Relationship Id="rId8" Type="http://schemas.openxmlformats.org/officeDocument/2006/relationships/diagramColors" Target="../diagrams/colors2.xml"/><Relationship Id="rId9" Type="http://schemas.microsoft.com/office/2007/relationships/diagramDrawing" Target="../diagrams/drawing2.xml"/><Relationship Id="rId10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hyperlink" Target="https://github.com/hemu243/focus-web-crawler.git" TargetMode="External"/><Relationship Id="rId5" Type="http://schemas.openxmlformats.org/officeDocument/2006/relationships/image" Target="../media/image2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990" y="628650"/>
            <a:ext cx="11858624" cy="3358559"/>
          </a:xfrm>
        </p:spPr>
        <p:txBody>
          <a:bodyPr wrap="square">
            <a:normAutofit fontScale="90000"/>
          </a:bodyPr>
          <a:lstStyle/>
          <a:p>
            <a:r>
              <a:rPr lang="en-US" b="1" dirty="0" smtClean="0">
                <a:effectLst/>
              </a:rPr>
              <a:t>Real Estate Focused</a:t>
            </a:r>
            <a:br>
              <a:rPr lang="en-US" b="1" dirty="0" smtClean="0">
                <a:effectLst/>
              </a:rPr>
            </a:br>
            <a:r>
              <a:rPr lang="en-US" b="1" dirty="0" smtClean="0">
                <a:effectLst/>
              </a:rPr>
              <a:t>Web Crawler For </a:t>
            </a:r>
            <a:br>
              <a:rPr lang="en-US" b="1" dirty="0" smtClean="0">
                <a:effectLst/>
              </a:rPr>
            </a:br>
            <a:r>
              <a:rPr lang="en-US" b="1" dirty="0" smtClean="0">
                <a:effectLst/>
              </a:rPr>
              <a:t>New House Development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38411" y="4529138"/>
            <a:ext cx="9144000" cy="1505175"/>
          </a:xfrm>
        </p:spPr>
        <p:txBody>
          <a:bodyPr/>
          <a:lstStyle/>
          <a:p>
            <a:r>
              <a:rPr lang="en-US" dirty="0" smtClean="0"/>
              <a:t>Team:</a:t>
            </a:r>
          </a:p>
          <a:p>
            <a:r>
              <a:rPr lang="en-US" dirty="0"/>
              <a:t>Hemendra Singh Choudhary (</a:t>
            </a:r>
            <a:r>
              <a:rPr lang="en-US" dirty="0">
                <a:hlinkClick r:id="rId4"/>
              </a:rPr>
              <a:t>hsc4@illinois.edu</a:t>
            </a:r>
            <a:r>
              <a:rPr lang="en-US" dirty="0" smtClean="0">
                <a:hlinkClick r:id="rId4"/>
              </a:rPr>
              <a:t>)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703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40"/>
    </mc:Choice>
    <mc:Fallback>
      <p:transition spd="slow" advTm="18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619B3503-D505-49AA-97C1-B299D58DB43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7746" y="0"/>
            <a:ext cx="8124253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="" xmlns:a16="http://schemas.microsoft.com/office/drawing/2014/main" id="{E39A2319-946A-4C65-9B7C-1F86E9B1B57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067747" cy="6857996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889" y="1349680"/>
            <a:ext cx="2931320" cy="4449541"/>
          </a:xfrm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tx1"/>
                </a:solidFill>
              </a:rPr>
              <a:t>Agenda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812487"/>
              </p:ext>
            </p:extLst>
          </p:nvPr>
        </p:nvGraphicFramePr>
        <p:xfrm>
          <a:off x="4662106" y="640075"/>
          <a:ext cx="6912245" cy="5536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779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59"/>
    </mc:Choice>
    <mc:Fallback>
      <p:transition spd="slow" advTm="31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 hidden="1">
            <a:extLst>
              <a:ext uri="{FF2B5EF4-FFF2-40B4-BE49-F238E27FC236}">
                <a16:creationId xmlns="" xmlns:a16="http://schemas.microsoft.com/office/drawing/2014/main" id="{619B3503-D505-49AA-97C1-B299D58DB43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7746" y="0"/>
            <a:ext cx="8124253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>
            <a:innerShdw blurRad="139700" dist="50800" dir="54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 hidden="1">
            <a:extLst>
              <a:ext uri="{FF2B5EF4-FFF2-40B4-BE49-F238E27FC236}">
                <a16:creationId xmlns="" xmlns:a16="http://schemas.microsoft.com/office/drawing/2014/main" id="{E39A2319-946A-4C65-9B7C-1F86E9B1B57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067747" cy="6857996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0110" y="491485"/>
            <a:ext cx="10881360" cy="1291589"/>
          </a:xfrm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Limitation of Existing Crawlers </a:t>
            </a:r>
          </a:p>
        </p:txBody>
      </p:sp>
      <p:graphicFrame>
        <p:nvGraphicFramePr>
          <p:cNvPr id="10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4375085"/>
              </p:ext>
            </p:extLst>
          </p:nvPr>
        </p:nvGraphicFramePr>
        <p:xfrm>
          <a:off x="880110" y="491485"/>
          <a:ext cx="10881360" cy="60693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078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013"/>
    </mc:Choice>
    <mc:Fallback>
      <p:transition spd="slow" advTm="52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46130003-5222-4875-8738-1217755C7AC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7">
            <a:extLst>
              <a:ext uri="{FF2B5EF4-FFF2-40B4-BE49-F238E27FC236}">
                <a16:creationId xmlns="" xmlns:a16="http://schemas.microsoft.com/office/drawing/2014/main" id="{3E388DCC-9257-412E-811D-30F74D4CB7A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948070"/>
            <a:ext cx="4773166" cy="3896140"/>
          </a:xfrm>
          <a:prstGeom prst="roundRect">
            <a:avLst>
              <a:gd name="adj" fmla="val 2028"/>
            </a:avLst>
          </a:prstGeom>
          <a:solidFill>
            <a:schemeClr val="bg1"/>
          </a:solidFill>
          <a:ln>
            <a:noFill/>
          </a:ln>
          <a:effectLst>
            <a:innerShdw blurRad="127000" dist="12700">
              <a:prstClr val="black"/>
            </a:innerShdw>
            <a:reflection blurRad="6350" stA="52000" endA="300" endPos="2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172" y="2859803"/>
            <a:ext cx="4187222" cy="2072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How this is different then existing crawling</a:t>
            </a:r>
            <a:endParaRPr lang="en-US" dirty="0">
              <a:gradFill flip="none" rotWithShape="1">
                <a:gsLst>
                  <a:gs pos="28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  <a:tileRect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1948069"/>
            <a:ext cx="5257799" cy="4228893"/>
          </a:xfrm>
        </p:spPr>
        <p:txBody>
          <a:bodyPr>
            <a:normAutofit/>
          </a:bodyPr>
          <a:lstStyle/>
          <a:p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Use anchor text, page title and page content to decide if given data is relevant to particular domain</a:t>
            </a:r>
          </a:p>
          <a:p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It has a classifier which classify page relevance.</a:t>
            </a:r>
          </a:p>
          <a:p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Classifier generates relevance score between 0 to 1</a:t>
            </a:r>
          </a:p>
          <a:p>
            <a:pPr lvl="1"/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O </a:t>
            </a:r>
            <a:r>
              <a:rPr lang="mr-IN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–</a:t>
            </a:r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 implies that web page is not relevant</a:t>
            </a:r>
          </a:p>
          <a:p>
            <a:pPr lvl="1"/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1 </a:t>
            </a:r>
            <a:r>
              <a:rPr lang="mr-IN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–</a:t>
            </a:r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 implies that web page is most relevant</a:t>
            </a:r>
          </a:p>
          <a:p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It adds priority in the crawling. Most relevance page will crawl first.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6424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3122"/>
    </mc:Choice>
    <mc:Fallback>
      <p:transition spd="slow" advTm="53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2"/>
          <a:stretch/>
        </p:blipFill>
        <p:spPr>
          <a:xfrm>
            <a:off x="4636008" y="10"/>
            <a:ext cx="7555992" cy="6857990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="" xmlns:a16="http://schemas.microsoft.com/office/drawing/2014/main" id="{8D77D416-66F5-413A-9B46-6289471B36B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3478160" cy="1325563"/>
          </a:xfrm>
        </p:spPr>
        <p:txBody>
          <a:bodyPr>
            <a:normAutofit/>
          </a:bodyPr>
          <a:lstStyle/>
          <a:p>
            <a:r>
              <a:rPr lang="en-US" sz="4400" dirty="0"/>
              <a:t>Overview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2" y="1825625"/>
            <a:ext cx="347816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Take seed </a:t>
            </a:r>
            <a:r>
              <a:rPr lang="en-US" dirty="0" err="1" smtClean="0"/>
              <a:t>urls</a:t>
            </a:r>
            <a:r>
              <a:rPr lang="en-US" dirty="0" smtClean="0"/>
              <a:t> as input of the script</a:t>
            </a:r>
          </a:p>
          <a:p>
            <a:r>
              <a:rPr lang="en-US" dirty="0" smtClean="0"/>
              <a:t>Crawl pages asynchronously and based upon priority</a:t>
            </a:r>
          </a:p>
          <a:p>
            <a:r>
              <a:rPr lang="en-US" dirty="0" smtClean="0"/>
              <a:t>Once page is download and its parse link, link text (anchor text), page title, page contents</a:t>
            </a:r>
          </a:p>
          <a:p>
            <a:r>
              <a:rPr lang="en-US" dirty="0" smtClean="0"/>
              <a:t>Classify generate a score</a:t>
            </a:r>
          </a:p>
          <a:p>
            <a:r>
              <a:rPr lang="en-US" dirty="0" smtClean="0"/>
              <a:t>Priority of child pages is based upon relevance score</a:t>
            </a:r>
          </a:p>
          <a:p>
            <a:r>
              <a:rPr lang="en-US" dirty="0" smtClean="0"/>
              <a:t>Stop crawling pages if relevance score reach to zero</a:t>
            </a:r>
          </a:p>
          <a:p>
            <a:r>
              <a:rPr lang="en-US" dirty="0" smtClean="0"/>
              <a:t>Output of crawling print out to console as well as puts in files under output folder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220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719"/>
    </mc:Choice>
    <mc:Fallback>
      <p:transition spd="slow" advTm="127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Customized Classifier or/and Crawler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Customized Classifier</a:t>
            </a:r>
          </a:p>
          <a:p>
            <a:pPr lvl="1"/>
            <a:r>
              <a:rPr lang="en-US" dirty="0" smtClean="0"/>
              <a:t>Classifier can be customized. You can passed any classifier to crawler</a:t>
            </a:r>
          </a:p>
          <a:p>
            <a:pPr lvl="2"/>
            <a:r>
              <a:rPr lang="en-US" dirty="0" smtClean="0"/>
              <a:t>Inherit </a:t>
            </a:r>
            <a:r>
              <a:rPr lang="en-US" dirty="0" err="1" smtClean="0"/>
              <a:t>WebClassifier</a:t>
            </a:r>
            <a:r>
              <a:rPr lang="en-US" dirty="0" smtClean="0"/>
              <a:t> class</a:t>
            </a:r>
          </a:p>
          <a:p>
            <a:pPr lvl="3"/>
            <a:r>
              <a:rPr lang="en-US" dirty="0" smtClean="0"/>
              <a:t>Implement </a:t>
            </a:r>
            <a:r>
              <a:rPr lang="en-US" dirty="0" err="1" smtClean="0"/>
              <a:t>getClassifier</a:t>
            </a:r>
            <a:r>
              <a:rPr lang="en-US" dirty="0" smtClean="0"/>
              <a:t> and score functions</a:t>
            </a:r>
          </a:p>
          <a:p>
            <a:pPr lvl="2"/>
            <a:r>
              <a:rPr lang="en-US" dirty="0" smtClean="0"/>
              <a:t>Pass instance of classifier in initialization of crawling</a:t>
            </a:r>
          </a:p>
          <a:p>
            <a:r>
              <a:rPr lang="en-US" dirty="0" smtClean="0"/>
              <a:t>Customized Crawler</a:t>
            </a:r>
          </a:p>
          <a:p>
            <a:pPr lvl="1"/>
            <a:r>
              <a:rPr lang="en-US" dirty="0" smtClean="0"/>
              <a:t>You can define different crawler for different domain. It called as spiders.</a:t>
            </a:r>
          </a:p>
          <a:p>
            <a:pPr lvl="2"/>
            <a:r>
              <a:rPr lang="en-US" dirty="0" smtClean="0"/>
              <a:t>Place own spider </a:t>
            </a:r>
            <a:r>
              <a:rPr lang="en-US" dirty="0"/>
              <a:t>under </a:t>
            </a:r>
            <a:r>
              <a:rPr lang="en-US" dirty="0" err="1"/>
              <a:t>focused_scrapy_crawler</a:t>
            </a:r>
            <a:r>
              <a:rPr lang="en-US" dirty="0"/>
              <a:t>/spiders</a:t>
            </a:r>
            <a:endParaRPr lang="en-US" dirty="0" smtClean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75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03"/>
    </mc:Choice>
    <mc:Fallback>
      <p:transition spd="slow" advTm="44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 fontScale="92500" lnSpcReduction="20000"/>
          </a:bodyPr>
          <a:lstStyle/>
          <a:p>
            <a:r>
              <a:rPr lang="en-US" dirty="0" smtClean="0"/>
              <a:t>Clone the code - </a:t>
            </a:r>
            <a:r>
              <a:rPr lang="en-US" dirty="0" smtClean="0">
                <a:hlinkClick r:id="rId4"/>
              </a:rPr>
              <a:t>Github source </a:t>
            </a:r>
            <a:r>
              <a:rPr lang="en-US" dirty="0">
                <a:hlinkClick r:id="rId4"/>
              </a:rPr>
              <a:t>c</a:t>
            </a:r>
            <a:r>
              <a:rPr lang="en-US" dirty="0" smtClean="0">
                <a:hlinkClick r:id="rId4"/>
              </a:rPr>
              <a:t>ode</a:t>
            </a:r>
            <a:endParaRPr lang="en-US" dirty="0" smtClean="0"/>
          </a:p>
          <a:p>
            <a:r>
              <a:rPr lang="en-US" dirty="0" smtClean="0"/>
              <a:t>Install Dependencies (Refer </a:t>
            </a:r>
            <a:r>
              <a:rPr lang="en-US" dirty="0" err="1" smtClean="0"/>
              <a:t>README.md</a:t>
            </a:r>
            <a:r>
              <a:rPr lang="en-US" dirty="0" smtClean="0"/>
              <a:t> for more information)</a:t>
            </a:r>
          </a:p>
          <a:p>
            <a:pPr lvl="1"/>
            <a:r>
              <a:rPr lang="en-US" dirty="0"/>
              <a:t>python 2.7.3 and above.</a:t>
            </a:r>
          </a:p>
          <a:p>
            <a:pPr lvl="1"/>
            <a:r>
              <a:rPr lang="en-US" dirty="0" err="1"/>
              <a:t>scrapy</a:t>
            </a:r>
            <a:r>
              <a:rPr lang="en-US" dirty="0"/>
              <a:t> 1.4.0</a:t>
            </a:r>
          </a:p>
          <a:p>
            <a:pPr lvl="1"/>
            <a:r>
              <a:rPr lang="en-US" dirty="0" err="1"/>
              <a:t>metapy</a:t>
            </a:r>
            <a:endParaRPr lang="en-US" dirty="0"/>
          </a:p>
          <a:p>
            <a:pPr lvl="1"/>
            <a:r>
              <a:rPr lang="en-US" dirty="0"/>
              <a:t>Beautiful Soup version </a:t>
            </a:r>
            <a:r>
              <a:rPr lang="en-US" dirty="0" smtClean="0"/>
              <a:t>4</a:t>
            </a:r>
          </a:p>
          <a:p>
            <a:r>
              <a:rPr lang="en-US" dirty="0" smtClean="0"/>
              <a:t>Go </a:t>
            </a:r>
            <a:r>
              <a:rPr lang="en-US" dirty="0"/>
              <a:t>to folder focused-web-crawler then run the following command </a:t>
            </a:r>
            <a:r>
              <a:rPr lang="en-US" dirty="0" smtClean="0"/>
              <a:t>    </a:t>
            </a:r>
            <a:r>
              <a:rPr lang="en-US" sz="2400" i="1" dirty="0" smtClean="0"/>
              <a:t>python </a:t>
            </a:r>
            <a:r>
              <a:rPr lang="en-US" sz="2400" i="1" dirty="0" err="1"/>
              <a:t>run.py</a:t>
            </a:r>
            <a:r>
              <a:rPr lang="en-US" sz="2400" i="1" dirty="0"/>
              <a:t> </a:t>
            </a:r>
            <a:r>
              <a:rPr lang="en-US" sz="2400" i="1" dirty="0" smtClean="0"/>
              <a:t>seed_url1,seed_url2</a:t>
            </a:r>
          </a:p>
          <a:p>
            <a:pPr lvl="1"/>
            <a:r>
              <a:rPr lang="en-US" sz="2000" i="1" dirty="0" smtClean="0">
                <a:solidFill>
                  <a:schemeClr val="tx1">
                    <a:lumMod val="50000"/>
                  </a:schemeClr>
                </a:solidFill>
              </a:rPr>
              <a:t>Example - 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python </a:t>
            </a:r>
            <a:r>
              <a:rPr lang="en-US" sz="2000" dirty="0" err="1">
                <a:solidFill>
                  <a:schemeClr val="tx1">
                    <a:lumMod val="50000"/>
                  </a:schemeClr>
                </a:solidFill>
              </a:rPr>
              <a:t>run.py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 http://</a:t>
            </a:r>
            <a:r>
              <a:rPr lang="en-US" sz="2000" dirty="0" err="1">
                <a:solidFill>
                  <a:schemeClr val="tx1">
                    <a:lumMod val="50000"/>
                  </a:schemeClr>
                </a:solidFill>
              </a:rPr>
              <a:t>newhomesource.com,https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://</a:t>
            </a:r>
            <a:r>
              <a:rPr lang="en-US" sz="2000" dirty="0" err="1">
                <a:solidFill>
                  <a:schemeClr val="tx1">
                    <a:lumMod val="50000"/>
                  </a:schemeClr>
                </a:solidFill>
              </a:rPr>
              <a:t>en.wikipedia.org</a:t>
            </a:r>
            <a:endParaRPr lang="en-US" sz="2000" i="1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n-US" sz="2400" dirty="0" smtClean="0"/>
              <a:t>Print output at console as well as put in the output folder</a:t>
            </a:r>
          </a:p>
          <a:p>
            <a:pPr lvl="1"/>
            <a:r>
              <a:rPr lang="en-US" b="1" dirty="0" smtClean="0"/>
              <a:t>output/</a:t>
            </a:r>
            <a:r>
              <a:rPr lang="en-US" b="1" dirty="0" err="1" smtClean="0"/>
              <a:t>newhouse_output_all</a:t>
            </a:r>
            <a:r>
              <a:rPr lang="en-US" dirty="0"/>
              <a:t> - hold all crawled </a:t>
            </a:r>
            <a:r>
              <a:rPr lang="en-US" dirty="0" err="1" smtClean="0"/>
              <a:t>urls</a:t>
            </a:r>
            <a:r>
              <a:rPr lang="en-US" dirty="0" smtClean="0"/>
              <a:t> </a:t>
            </a:r>
            <a:r>
              <a:rPr lang="en-US" dirty="0"/>
              <a:t>with their relevance score.</a:t>
            </a:r>
          </a:p>
          <a:p>
            <a:pPr lvl="1"/>
            <a:r>
              <a:rPr lang="en-US" b="1" dirty="0"/>
              <a:t>output/</a:t>
            </a:r>
            <a:r>
              <a:rPr lang="en-US" b="1" dirty="0" err="1"/>
              <a:t>newhouse_output_positive_score.txt</a:t>
            </a:r>
            <a:r>
              <a:rPr lang="en-US" dirty="0"/>
              <a:t> - hold </a:t>
            </a:r>
            <a:r>
              <a:rPr lang="en-US" dirty="0" smtClean="0"/>
              <a:t>crawled </a:t>
            </a:r>
            <a:r>
              <a:rPr lang="en-US" dirty="0" err="1" smtClean="0"/>
              <a:t>urls</a:t>
            </a:r>
            <a:r>
              <a:rPr lang="en-US" dirty="0" smtClean="0"/>
              <a:t> where score is greater than zero</a:t>
            </a:r>
            <a:endParaRPr lang="en-US" dirty="0"/>
          </a:p>
          <a:p>
            <a:pPr lvl="1"/>
            <a:endParaRPr lang="en-US" sz="2000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063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292"/>
    </mc:Choice>
    <mc:Fallback>
      <p:transition spd="slow" advTm="68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1" y="128016"/>
            <a:ext cx="11787425" cy="52120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3703" y="56031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sz="4000" spc="-300" dirty="0" smtClean="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Example</a:t>
            </a:r>
            <a:endParaRPr lang="en-US" sz="4000" spc="-300" dirty="0">
              <a:gradFill flip="none" rotWithShape="1">
                <a:gsLst>
                  <a:gs pos="32000">
                    <a:schemeClr val="tx1">
                      <a:lumMod val="89000"/>
                    </a:schemeClr>
                  </a:gs>
                  <a:gs pos="0">
                    <a:schemeClr val="bg1">
                      <a:lumMod val="41000"/>
                      <a:lumOff val="59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8100000" scaled="1"/>
                <a:tileRect/>
              </a:gradFill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437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9"/>
    </mc:Choice>
    <mc:Fallback>
      <p:transition spd="slow" advTm="5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i="1" dirty="0" smtClean="0"/>
              <a:t>Evaluation </a:t>
            </a:r>
            <a:r>
              <a:rPr lang="en-US" i="1" dirty="0"/>
              <a:t>of </a:t>
            </a:r>
            <a:r>
              <a:rPr lang="en-US" i="1" dirty="0" smtClean="0"/>
              <a:t>classifier </a:t>
            </a:r>
          </a:p>
          <a:p>
            <a:pPr lvl="1"/>
            <a:r>
              <a:rPr lang="en-US" dirty="0" smtClean="0"/>
              <a:t>We </a:t>
            </a:r>
            <a:r>
              <a:rPr lang="en-US" dirty="0"/>
              <a:t>can extend project and add evaluation of results of </a:t>
            </a:r>
            <a:r>
              <a:rPr lang="en-US" dirty="0" smtClean="0"/>
              <a:t>classifier</a:t>
            </a:r>
          </a:p>
          <a:p>
            <a:r>
              <a:rPr lang="en-US" i="1" dirty="0" smtClean="0"/>
              <a:t>Improve classifier</a:t>
            </a:r>
          </a:p>
          <a:p>
            <a:pPr lvl="1"/>
            <a:r>
              <a:rPr lang="en-US" dirty="0" smtClean="0"/>
              <a:t>We </a:t>
            </a:r>
            <a:r>
              <a:rPr lang="en-US" dirty="0"/>
              <a:t>can improve classifier and output score between 0 and 1 instead of only 0 or </a:t>
            </a:r>
            <a:r>
              <a:rPr lang="en-US" dirty="0" smtClean="0"/>
              <a:t>1</a:t>
            </a:r>
          </a:p>
          <a:p>
            <a:r>
              <a:rPr lang="en-US" i="1" smtClean="0"/>
              <a:t>Add page ranking </a:t>
            </a:r>
            <a:r>
              <a:rPr lang="en-US" i="1" dirty="0" smtClean="0"/>
              <a:t>algorithm</a:t>
            </a:r>
          </a:p>
          <a:p>
            <a:pPr lvl="1"/>
            <a:r>
              <a:rPr lang="en-US" dirty="0" smtClean="0"/>
              <a:t>We </a:t>
            </a:r>
            <a:r>
              <a:rPr lang="en-US" dirty="0"/>
              <a:t>can add ranking algorithm to improve output </a:t>
            </a:r>
            <a:r>
              <a:rPr lang="en-US" dirty="0" smtClean="0"/>
              <a:t>result</a:t>
            </a:r>
          </a:p>
          <a:p>
            <a:r>
              <a:rPr lang="en-US" i="1" dirty="0" smtClean="0"/>
              <a:t>Persistence </a:t>
            </a:r>
            <a:r>
              <a:rPr lang="en-US" i="1" dirty="0"/>
              <a:t>state of </a:t>
            </a:r>
            <a:r>
              <a:rPr lang="en-US" i="1" dirty="0" smtClean="0"/>
              <a:t>crawler</a:t>
            </a:r>
          </a:p>
          <a:p>
            <a:pPr lvl="1"/>
            <a:r>
              <a:rPr lang="en-US" dirty="0" smtClean="0"/>
              <a:t>Right </a:t>
            </a:r>
            <a:r>
              <a:rPr lang="en-US" dirty="0"/>
              <a:t>now, crawler does not support persisted state between two runs. You can extend this project by implementing persistence state of crawler so it can resume the work from previous state</a:t>
            </a:r>
            <a:r>
              <a:rPr lang="en-US" dirty="0" smtClean="0"/>
              <a:t>.</a:t>
            </a:r>
          </a:p>
          <a:p>
            <a:r>
              <a:rPr lang="en-US" i="1" dirty="0"/>
              <a:t>Refine training data set</a:t>
            </a:r>
          </a:p>
          <a:p>
            <a:pPr lvl="1"/>
            <a:r>
              <a:rPr lang="en-US" dirty="0"/>
              <a:t>Since this is manual defined training set, it has lot of scope to </a:t>
            </a:r>
            <a:r>
              <a:rPr lang="en-US" dirty="0" smtClean="0"/>
              <a:t>improve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404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273"/>
    </mc:Choice>
    <mc:Fallback>
      <p:transition spd="slow" advTm="792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16128</TotalTime>
  <Words>450</Words>
  <Application>Microsoft Macintosh PowerPoint</Application>
  <PresentationFormat>Widescreen</PresentationFormat>
  <Paragraphs>62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Corbel</vt:lpstr>
      <vt:lpstr>Mangal</vt:lpstr>
      <vt:lpstr>Arial</vt:lpstr>
      <vt:lpstr>Depth</vt:lpstr>
      <vt:lpstr>Real Estate Focused Web Crawler For  New House Development </vt:lpstr>
      <vt:lpstr>Agenda</vt:lpstr>
      <vt:lpstr>Limitation of Existing Crawlers </vt:lpstr>
      <vt:lpstr>How this is different then existing crawling</vt:lpstr>
      <vt:lpstr>Overview</vt:lpstr>
      <vt:lpstr>Customized Classifier or/and Crawler</vt:lpstr>
      <vt:lpstr>Demo</vt:lpstr>
      <vt:lpstr>Example</vt:lpstr>
      <vt:lpstr>Future Work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Web Crawler  For New House Development </dc:title>
  <dc:creator>Hemendra Choudhary</dc:creator>
  <cp:lastModifiedBy>Hemendra Choudhary</cp:lastModifiedBy>
  <cp:revision>23</cp:revision>
  <dcterms:created xsi:type="dcterms:W3CDTF">2017-12-07T18:34:08Z</dcterms:created>
  <dcterms:modified xsi:type="dcterms:W3CDTF">2017-12-19T03:44:56Z</dcterms:modified>
</cp:coreProperties>
</file>

<file path=docProps/thumbnail.jpeg>
</file>